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5" r:id="rId9"/>
    <p:sldId id="263" r:id="rId10"/>
    <p:sldId id="264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5A53C-4A74-489F-AC36-8E6C20E5E251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DE8DD-7754-4371-BDCF-688EC4E5F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1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DE8DD-7754-4371-BDCF-688EC4E5FF5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992-C9AB-49C3-A82A-D0FAD40E519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625D-1151-4862-BCA4-609E08A17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8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992-C9AB-49C3-A82A-D0FAD40E519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625D-1151-4862-BCA4-609E08A17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2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992-C9AB-49C3-A82A-D0FAD40E519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625D-1151-4862-BCA4-609E08A17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74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992-C9AB-49C3-A82A-D0FAD40E519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625D-1151-4862-BCA4-609E08A17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6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992-C9AB-49C3-A82A-D0FAD40E519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625D-1151-4862-BCA4-609E08A17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5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992-C9AB-49C3-A82A-D0FAD40E519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625D-1151-4862-BCA4-609E08A17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992-C9AB-49C3-A82A-D0FAD40E519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625D-1151-4862-BCA4-609E08A17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6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992-C9AB-49C3-A82A-D0FAD40E519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625D-1151-4862-BCA4-609E08A17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1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992-C9AB-49C3-A82A-D0FAD40E519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625D-1151-4862-BCA4-609E08A17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3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992-C9AB-49C3-A82A-D0FAD40E519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625D-1151-4862-BCA4-609E08A17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2992-C9AB-49C3-A82A-D0FAD40E519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625D-1151-4862-BCA4-609E08A17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2992-C9AB-49C3-A82A-D0FAD40E519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625D-1151-4862-BCA4-609E08A17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5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6502" y="314456"/>
            <a:ext cx="73800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/>
            <a:r>
              <a:rPr lang="ru-RU" sz="5400" b="1" dirty="0">
                <a:solidFill>
                  <a:srgbClr val="00B0F0"/>
                </a:solidFill>
              </a:rPr>
              <a:t>Смотрим </a:t>
            </a:r>
            <a:r>
              <a:rPr lang="ru-RU" sz="5400" b="1" dirty="0" smtClean="0">
                <a:solidFill>
                  <a:srgbClr val="00B0F0"/>
                </a:solidFill>
              </a:rPr>
              <a:t>мультфильмы</a:t>
            </a:r>
          </a:p>
          <a:p>
            <a:pPr algn="ctr" fontAlgn="base"/>
            <a:r>
              <a:rPr lang="ru-RU" sz="5400" b="1" dirty="0" smtClean="0">
                <a:solidFill>
                  <a:srgbClr val="00B0F0"/>
                </a:solidFill>
              </a:rPr>
              <a:t> </a:t>
            </a:r>
            <a:r>
              <a:rPr lang="ru-RU" sz="5400" b="1" dirty="0">
                <a:solidFill>
                  <a:srgbClr val="00B0F0"/>
                </a:solidFill>
              </a:rPr>
              <a:t>вместе с ребенком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9" y="1885902"/>
            <a:ext cx="5559281" cy="4511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2221" y="5670426"/>
            <a:ext cx="5049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Подготовила: </a:t>
            </a:r>
            <a:r>
              <a:rPr lang="ru-RU" sz="14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Тараскина</a:t>
            </a:r>
            <a:r>
              <a:rPr lang="ru-RU" sz="1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Татьяна Михайловна</a:t>
            </a:r>
          </a:p>
          <a:p>
            <a:pPr algn="ctr"/>
            <a:r>
              <a:rPr lang="ru-RU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п</a:t>
            </a:r>
            <a:r>
              <a:rPr lang="ru-RU" sz="1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едагог – психолог 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МБДОУ «Центр развития ребенка – детский сад № 149» </a:t>
            </a:r>
          </a:p>
          <a:p>
            <a:pPr algn="ctr"/>
            <a:r>
              <a:rPr lang="ru-RU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г</a:t>
            </a:r>
            <a:r>
              <a:rPr lang="ru-RU" sz="1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r>
              <a:rPr lang="ru-RU" sz="1400" dirty="0">
                <a:solidFill>
                  <a:srgbClr val="7030A0"/>
                </a:solidFill>
                <a:latin typeface="Comic Sans MS" panose="030F0702030302020204" pitchFamily="66" charset="0"/>
              </a:rPr>
              <a:t>И</a:t>
            </a:r>
            <a:r>
              <a:rPr lang="ru-RU" sz="1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ваново </a:t>
            </a:r>
            <a:endParaRPr lang="ru-RU" sz="1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47304" y="324040"/>
            <a:ext cx="34747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Мультфильм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«Пропал </a:t>
            </a:r>
            <a:r>
              <a:rPr lang="ru-RU" sz="2400" dirty="0">
                <a:solidFill>
                  <a:srgbClr val="002060"/>
                </a:solidFill>
              </a:rPr>
              <a:t>Петя-петушок</a:t>
            </a:r>
            <a:r>
              <a:rPr lang="ru-RU" sz="2400" dirty="0" smtClean="0">
                <a:solidFill>
                  <a:srgbClr val="002060"/>
                </a:solidFill>
              </a:rPr>
              <a:t>» (1985)</a:t>
            </a:r>
            <a:endParaRPr lang="ru-RU" sz="2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47304" y="1662422"/>
            <a:ext cx="3154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Автор: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 Владимир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Сутеев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Режиссер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 Владимир </a:t>
            </a:r>
            <a:r>
              <a:rPr lang="ru-RU" dirty="0" err="1">
                <a:solidFill>
                  <a:srgbClr val="002060"/>
                </a:solidFill>
              </a:rPr>
              <a:t>Арбеков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61258" y="251926"/>
            <a:ext cx="7598665" cy="5402425"/>
            <a:chOff x="261258" y="251926"/>
            <a:chExt cx="7598665" cy="540242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1" t="8571" r="8707" b="12653"/>
            <a:stretch/>
          </p:blipFill>
          <p:spPr>
            <a:xfrm>
              <a:off x="261258" y="251926"/>
              <a:ext cx="7598665" cy="5402425"/>
            </a:xfrm>
            <a:prstGeom prst="rect">
              <a:avLst/>
            </a:prstGeom>
          </p:spPr>
        </p:pic>
        <p:pic>
          <p:nvPicPr>
            <p:cNvPr id="7" name="Picture 2" descr="Пропал Петя-петушок, мультфильм (1986), смотреть мультики онлайн бесплатно  | Русская сказка | Сказки, Мультфильмы, Иллюстраци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048" y="1662422"/>
              <a:ext cx="3431568" cy="2694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1539728" y="6291072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10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90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ропал Петя-петуш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7" y="2372385"/>
            <a:ext cx="2855177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5063" y="119840"/>
            <a:ext cx="57660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b="1" dirty="0">
                <a:solidFill>
                  <a:srgbClr val="2C2C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к мультфильму «Пропал Петя-петушок»: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C2C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звали цыпленка в мультфильме?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C2C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пошел искать Петю – Петушка?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C2C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Куда отправилась мама –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курица искать своего сыночка?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Страшно или нет было цыпленку, когда он остался один в лесу?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первый встретился цыпленку, когда он потерялся. Как этот герой помог </a:t>
            </a:r>
            <a:r>
              <a:rPr lang="ru-RU" dirty="0">
                <a:solidFill>
                  <a:srgbClr val="2C2C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Пете – Петушку?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хотела сделать лиса?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Какое вежливое слово сказала </a:t>
            </a:r>
            <a:r>
              <a:rPr lang="ru-RU" dirty="0">
                <a:solidFill>
                  <a:srgbClr val="2C2C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 –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курица, когда лягушонок показал ей дорогу?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C2C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сделал лягушонок, когда к нему прибежала лиса?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C2C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еще помогал цыпленку и курице?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C2C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встретил папа цыпленка?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C2C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Можно ли убегать от мамы или папы, когда гуляешь? Почему?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Пропал Петя-петуш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8" y="119840"/>
            <a:ext cx="2834617" cy="21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ультик «Пропал Петя-петушок» – детские мультфильмы на канале Карусел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7"/>
          <a:stretch/>
        </p:blipFill>
        <p:spPr bwMode="auto">
          <a:xfrm>
            <a:off x="117638" y="4648742"/>
            <a:ext cx="2817563" cy="21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ачальная школа. Сказки Сутеева. Мультик &quot;Пропал Петя-петушок&quot;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r="4918"/>
          <a:stretch/>
        </p:blipFill>
        <p:spPr bwMode="auto">
          <a:xfrm>
            <a:off x="9023925" y="198079"/>
            <a:ext cx="3066880" cy="19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ропал Петя-петушок - мультфильма в Минске | AFISHA.TUT.B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78" y="2254012"/>
            <a:ext cx="3000221" cy="20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Мультик 1986 года ПРОПАЛ ПЕТЯ - ПЕТУШО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15" y="4648742"/>
            <a:ext cx="3589175" cy="20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ропал Петя-петушок&quot;, СССР, 1985: когда смотреть по ТВ?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09" y="4390105"/>
            <a:ext cx="2956712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25683" y="65201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058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2" y="285319"/>
            <a:ext cx="1089964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Список мультфильмов:</a:t>
            </a:r>
            <a:endParaRPr lang="ru-RU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Петя – Петушок» - О вреде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непослушания.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«Вовка в тридесятом царстве» - Развитие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трудолюбия.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«Великий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Нехочуха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 - Воспитание трудолюбия, понимания необходимости выполнять домашние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обязанности.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«Грибок-теремок» - Воспитания дружелюбия, заботы о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ближнем.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«Палочка-выручалочка» - Развитие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творчества.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«Про мамонтенка» - О дружбе, любви к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родителям.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«Просто так» - Воспитание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доброжелательности.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«Разные колеса» - О трудолюбии и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находчивости.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«Цветик –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семицветик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 - О вреде необдуманных поступков.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«Чебурашка и Крокодил Гена» - О дружбе и взаимопомощи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«Паровозик из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Ромашково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 – О мире природы вокруг нас и бережном отношении к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ней.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«Как ослик грустью заболел» - Знакомство с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чувствами.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«Петушок и солнышко» – О вреде хвастовства.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2C2C2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«Не буду просить прощения» (звуковой диафильм) –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Воспитание любви к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родителям.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2C2C2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«Мешок яблок» - в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сказке представлена классическая модель семьи, где муж – добытчик, а жена – хранительница очага, занимающая воспитанием детей. 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dirty="0">
                <a:solidFill>
                  <a:srgbClr val="2C2C2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«Кошка Енот»  - Развитие дружеских </a:t>
            </a:r>
            <a:r>
              <a:rPr lang="ru-RU" dirty="0" smtClean="0">
                <a:solidFill>
                  <a:srgbClr val="2C2C2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отношений.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2C2C2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«Чуня» -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воспитание дружеских взаимоотношений, доброжелательности, желание прийти на помощь.</a:t>
            </a:r>
            <a:endParaRPr lang="ru-RU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0584" y="64556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2911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осква | В июне в метро появятся поезда с героями советских мультфильмов -  БезФорм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4" y="164592"/>
            <a:ext cx="11503025" cy="65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698" y="2651442"/>
            <a:ext cx="32063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за внимание!</a:t>
            </a:r>
            <a:endParaRPr lang="ru-RU" sz="4000" dirty="0">
              <a:solidFill>
                <a:srgbClr val="C0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9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6360" y="666541"/>
            <a:ext cx="8985504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8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Душа ребенка и опыт взрослого – удивительное сочетание, немодное, непонятное, непринятое в современном мире взрослых и, вместе с тем, необходимое для того, чтобы остаться человеком…дети живут  удивлением, а взрослые им выживают. Удивляйтесь и удивляйтесь!</a:t>
            </a:r>
            <a:endParaRPr lang="ru-RU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1200"/>
              </a:spcAft>
            </a:pPr>
            <a:r>
              <a:rPr lang="ru-RU" sz="2800" i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Лариса Жукова, - редактор журнал «</a:t>
            </a:r>
            <a:r>
              <a:rPr lang="ru-RU" sz="2800" i="1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Нарния</a:t>
            </a:r>
            <a:r>
              <a:rPr lang="ru-RU" sz="2800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Служение детям» )</a:t>
            </a:r>
            <a:endParaRPr lang="ru-RU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5176" y="63733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360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114698"/>
            <a:ext cx="4511039" cy="45110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23" y="418011"/>
            <a:ext cx="5447381" cy="5482046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5050971" y="3370217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51817" y="330926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Зрение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27668" y="1510937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боняние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14857" y="5802476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Осязание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11097" y="158931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Слух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715795" y="5666601"/>
            <a:ext cx="61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Вкус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736138" y="638251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112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296" y="67381"/>
            <a:ext cx="8241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 любите мультфильмы?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3" y="990711"/>
            <a:ext cx="4528458" cy="30154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40708" y="4006131"/>
            <a:ext cx="49512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мы любим </a:t>
            </a:r>
            <a:endParaRPr lang="ru-RU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мультфильмы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r>
              <a:rPr lang="ru-RU" sz="5400" dirty="0"/>
              <a:t>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66" y="903625"/>
            <a:ext cx="4560921" cy="30154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7" y="4165495"/>
            <a:ext cx="3297938" cy="230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16" y="4165495"/>
            <a:ext cx="3487403" cy="24138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97" y="1150075"/>
            <a:ext cx="2183711" cy="2608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36268" y="647174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77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" y="169815"/>
            <a:ext cx="4704262" cy="3528197"/>
          </a:xfrm>
          <a:prstGeom prst="rect">
            <a:avLst/>
          </a:prstGeom>
        </p:spPr>
      </p:pic>
      <p:pic>
        <p:nvPicPr>
          <p:cNvPr id="1026" name="Picture 2" descr="http://i057.radikal.ru/1707/4d/7c5be74aba5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r="11823"/>
          <a:stretch/>
        </p:blipFill>
        <p:spPr bwMode="auto">
          <a:xfrm>
            <a:off x="6921680" y="169814"/>
            <a:ext cx="4704262" cy="35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" y="3091539"/>
            <a:ext cx="4704262" cy="34964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80" y="3243940"/>
            <a:ext cx="4686047" cy="3200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0896" y="64033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005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171">
            <a:off x="4262637" y="1060207"/>
            <a:ext cx="3501887" cy="2293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29" y="4472720"/>
            <a:ext cx="3092019" cy="2137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648282" y="145757"/>
            <a:ext cx="45624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Ч</a:t>
            </a:r>
            <a:r>
              <a:rPr lang="ru-RU" sz="24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ем </a:t>
            </a:r>
            <a:r>
              <a:rPr lang="ru-RU" sz="2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отличаются </a:t>
            </a:r>
            <a:r>
              <a:rPr lang="ru-RU" sz="24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советские</a:t>
            </a:r>
          </a:p>
          <a:p>
            <a:pPr algn="ctr"/>
            <a:r>
              <a:rPr lang="ru-RU" sz="24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мультфильмы от современных?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8706"/>
          <a:stretch/>
        </p:blipFill>
        <p:spPr>
          <a:xfrm>
            <a:off x="8565629" y="207387"/>
            <a:ext cx="3364503" cy="2085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88" y="2293089"/>
            <a:ext cx="2906175" cy="2179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/>
          <a:stretch/>
        </p:blipFill>
        <p:spPr>
          <a:xfrm>
            <a:off x="432273" y="4536095"/>
            <a:ext cx="3085130" cy="2200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r="4681"/>
          <a:stretch/>
        </p:blipFill>
        <p:spPr>
          <a:xfrm>
            <a:off x="693780" y="2207106"/>
            <a:ext cx="3314786" cy="2198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88" y="4406703"/>
            <a:ext cx="3472097" cy="226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8" y="134212"/>
            <a:ext cx="2963157" cy="1975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792113" y="64728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990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7950" y="352151"/>
            <a:ext cx="70870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Совместный просмотр мультфильмов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ешает следующие задачи: 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336" y="1429369"/>
            <a:ext cx="9822945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омогает </a:t>
            </a:r>
            <a:r>
              <a:rPr lang="ru-RU" dirty="0" smtClean="0"/>
              <a:t>родителю в общении  </a:t>
            </a:r>
            <a:r>
              <a:rPr lang="ru-RU" dirty="0" smtClean="0"/>
              <a:t>стать ближе с ребенком 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Родитель учит </a:t>
            </a:r>
            <a:r>
              <a:rPr lang="ru-RU" dirty="0"/>
              <a:t>ребенка думать и </a:t>
            </a:r>
            <a:r>
              <a:rPr lang="ru-RU" dirty="0" smtClean="0"/>
              <a:t>анализировать.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Родитель развивает </a:t>
            </a:r>
            <a:r>
              <a:rPr lang="ru-RU" dirty="0"/>
              <a:t>мышление и </a:t>
            </a:r>
            <a:r>
              <a:rPr lang="ru-RU" dirty="0" smtClean="0"/>
              <a:t>речь.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Родитель передает ребенку ценности</a:t>
            </a:r>
            <a:r>
              <a:rPr lang="ru-RU" dirty="0"/>
              <a:t>, нравственную основу и культурный багаж </a:t>
            </a:r>
            <a:r>
              <a:rPr lang="ru-RU" dirty="0" smtClean="0"/>
              <a:t>своей </a:t>
            </a:r>
            <a:r>
              <a:rPr lang="ru-RU" dirty="0"/>
              <a:t>семьи</a:t>
            </a:r>
            <a:r>
              <a:rPr lang="ru-RU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Развивает эмоциональный интеллект (умение правильно считывать </a:t>
            </a:r>
            <a:r>
              <a:rPr lang="ru-RU" dirty="0" smtClean="0"/>
              <a:t>эмоции окружающих </a:t>
            </a:r>
            <a:r>
              <a:rPr lang="ru-RU" dirty="0" smtClean="0"/>
              <a:t>и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самостоятельно корректировать свои эмоциональные нарушения).</a:t>
            </a:r>
            <a:endParaRPr lang="ru-RU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78" y="3628537"/>
            <a:ext cx="4560921" cy="3015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24392" y="65772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521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4808" y="465560"/>
            <a:ext cx="7549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дает работа с использованием мультипликационных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фильмов для взрослого: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240" y="1728216"/>
            <a:ext cx="110698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1. </a:t>
            </a:r>
            <a:r>
              <a:rPr lang="ru-RU" b="1" i="1" dirty="0" smtClean="0">
                <a:solidFill>
                  <a:srgbClr val="00B050"/>
                </a:solidFill>
              </a:rPr>
              <a:t>Диагностический компонент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Мультфильм дает информацию, </a:t>
            </a:r>
            <a:r>
              <a:rPr lang="ru-RU" dirty="0">
                <a:solidFill>
                  <a:srgbClr val="00B050"/>
                </a:solidFill>
              </a:rPr>
              <a:t>с каким героем ребенок отождествляет себя в фильме, </a:t>
            </a:r>
            <a:r>
              <a:rPr lang="ru-RU" dirty="0" smtClean="0">
                <a:solidFill>
                  <a:srgbClr val="00B050"/>
                </a:solidFill>
              </a:rPr>
              <a:t>с добрым или злым?.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Что </a:t>
            </a:r>
            <a:r>
              <a:rPr lang="ru-RU" dirty="0">
                <a:solidFill>
                  <a:srgbClr val="00B050"/>
                </a:solidFill>
              </a:rPr>
              <a:t>больше всего </a:t>
            </a:r>
            <a:r>
              <a:rPr lang="ru-RU" dirty="0" smtClean="0">
                <a:solidFill>
                  <a:srgbClr val="00B050"/>
                </a:solidFill>
              </a:rPr>
              <a:t>привлекает ребенка в </a:t>
            </a:r>
            <a:r>
              <a:rPr lang="ru-RU" dirty="0">
                <a:solidFill>
                  <a:srgbClr val="00B050"/>
                </a:solidFill>
              </a:rPr>
              <a:t>этом герое, а что отталкивает?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Ответы </a:t>
            </a:r>
            <a:r>
              <a:rPr lang="ru-RU" dirty="0">
                <a:solidFill>
                  <a:srgbClr val="00B050"/>
                </a:solidFill>
              </a:rPr>
              <a:t>на эти вопросы помогут </a:t>
            </a:r>
            <a:r>
              <a:rPr lang="ru-RU" dirty="0">
                <a:solidFill>
                  <a:srgbClr val="00B050"/>
                </a:solidFill>
              </a:rPr>
              <a:t> лучше понять </a:t>
            </a:r>
            <a:r>
              <a:rPr lang="ru-RU" dirty="0">
                <a:solidFill>
                  <a:srgbClr val="00B050"/>
                </a:solidFill>
              </a:rPr>
              <a:t>трудности </a:t>
            </a:r>
            <a:r>
              <a:rPr lang="ru-RU" dirty="0" smtClean="0">
                <a:solidFill>
                  <a:srgbClr val="00B050"/>
                </a:solidFill>
              </a:rPr>
              <a:t>ребенка и </a:t>
            </a:r>
            <a:r>
              <a:rPr lang="ru-RU" dirty="0">
                <a:solidFill>
                  <a:srgbClr val="00B050"/>
                </a:solidFill>
              </a:rPr>
              <a:t>ненавязчиво показать пути их решения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</a:t>
            </a:r>
            <a:r>
              <a:rPr lang="ru-RU" b="1" dirty="0"/>
              <a:t> </a:t>
            </a:r>
            <a:r>
              <a:rPr lang="ru-RU" b="1" i="1" dirty="0">
                <a:solidFill>
                  <a:srgbClr val="00B050"/>
                </a:solidFill>
              </a:rPr>
              <a:t>Способы решения </a:t>
            </a:r>
            <a:r>
              <a:rPr lang="ru-RU" b="1" i="1" dirty="0" smtClean="0">
                <a:solidFill>
                  <a:srgbClr val="00B050"/>
                </a:solidFill>
              </a:rPr>
              <a:t>проблем</a:t>
            </a:r>
            <a:endParaRPr lang="ru-RU" i="1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Конфликт, который моделируется в мультфильме, безусловно, в той или иной мере актуален и для ребенка.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Переживая </a:t>
            </a:r>
            <a:r>
              <a:rPr lang="ru-RU" dirty="0">
                <a:solidFill>
                  <a:srgbClr val="00B050"/>
                </a:solidFill>
              </a:rPr>
              <a:t>с героем эту проблему, достигая выхода из нее, получая ее разрешение, ребенок </a:t>
            </a:r>
            <a:r>
              <a:rPr lang="ru-RU" dirty="0" smtClean="0">
                <a:solidFill>
                  <a:srgbClr val="00B050"/>
                </a:solidFill>
              </a:rPr>
              <a:t>тренируется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в решении подобной проблемы в своей жизни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79" y="3717677"/>
            <a:ext cx="4218813" cy="2809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1777472" y="64886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281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496" y="153745"/>
            <a:ext cx="9930384" cy="5234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ts val="1470"/>
              </a:lnSpc>
              <a:spcAft>
                <a:spcPts val="0"/>
              </a:spcAft>
            </a:pP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ctr">
              <a:lnSpc>
                <a:spcPts val="147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Общая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 безопасности при просмотре мультфильмов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180340" algn="ctr">
              <a:lnSpc>
                <a:spcPts val="1470"/>
              </a:lnSpc>
              <a:spcAft>
                <a:spcPts val="0"/>
              </a:spcAft>
            </a:pP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Мультфильм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смотрят дети вместе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родителями, а не вместо родителей.</a:t>
            </a:r>
          </a:p>
          <a:p>
            <a:pPr marL="342900" lvl="0" indent="-342900" algn="just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Новые мультфильмы важно смотреть только вместе со взрослыми (а лучше - самим взрослым хотя бы знакомиться с темой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2 лет - нет полезных мультфильмов. Есть более-менее безопасные и те, которые помогают немного отдохнуть родителям. </a:t>
            </a:r>
          </a:p>
          <a:p>
            <a:pPr marL="342900" lvl="0" indent="-342900" algn="just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 не сможем забрать у ребёнка планшет - и, наверное, не нужно. Важно, чтобы весь мир в планшет не переместился.</a:t>
            </a:r>
          </a:p>
          <a:p>
            <a:pPr marL="342900" lvl="0" indent="-342900" algn="just"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Однозначно нет плохих и хороших мультфильмов - есть те, которые не соответствуют возрасту и те, которые ребёнок смотрит сам.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мультфильм может быть для конкретного ребёнка (или взрослого) как исцеляющим, так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травматичным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(поэтому важно быть рядом и наблюдать за реакциями ребенка).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мультфильм можно использовать для того, чтобы потом поговорить на сложную тему. Или не говорить. А просто посидеть, обнявшись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3464" y="648866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422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435</Words>
  <Application>Microsoft Office PowerPoint</Application>
  <PresentationFormat>Широкоэкранный</PresentationFormat>
  <Paragraphs>95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Comic Sans MS</vt:lpstr>
      <vt:lpstr>Symbol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42</cp:revision>
  <dcterms:created xsi:type="dcterms:W3CDTF">2020-09-13T17:28:47Z</dcterms:created>
  <dcterms:modified xsi:type="dcterms:W3CDTF">2020-09-21T18:29:59Z</dcterms:modified>
</cp:coreProperties>
</file>